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2" r:id="rId25"/>
    <p:sldId id="280" r:id="rId26"/>
    <p:sldId id="281" r:id="rId27"/>
    <p:sldId id="283" r:id="rId28"/>
    <p:sldId id="284" r:id="rId29"/>
    <p:sldId id="285" r:id="rId30"/>
    <p:sldId id="27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944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72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2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68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9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5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86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68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05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7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61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8D36-9A86-4549-A4A1-E13F9292BC3B}" type="datetimeFigureOut">
              <a:rPr lang="ru-RU" smtClean="0"/>
              <a:t>29.07.2020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0EE6D-86F2-45CE-B95B-886B0E4D69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4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yandex.ru/homepage/materials2course/&#1055;&#1088;&#1080;&#1085;&#1094;&#1080;&#1087;&#1099;-&#1086;&#1094;&#1077;&#1085;&#1082;&#1080;-&#1087;&#1088;&#1086;&#1077;&#1082;&#1090;&#1086;&#1074;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PyGame</a:t>
            </a:r>
            <a:r>
              <a:rPr lang="en-US" dirty="0" smtClean="0"/>
              <a:t>: </a:t>
            </a:r>
            <a:r>
              <a:rPr lang="ru-RU" dirty="0" smtClean="0"/>
              <a:t>Игры на клетчатом поле</a:t>
            </a:r>
            <a:r>
              <a:rPr lang="en-US" dirty="0" smtClean="0"/>
              <a:t>,</a:t>
            </a:r>
            <a:r>
              <a:rPr lang="ru-RU" dirty="0" smtClean="0"/>
              <a:t> спрайты и столкновения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955280" y="4779818"/>
            <a:ext cx="2712720" cy="477982"/>
          </a:xfrm>
        </p:spPr>
        <p:txBody>
          <a:bodyPr/>
          <a:lstStyle/>
          <a:p>
            <a:r>
              <a:rPr lang="ru-RU" dirty="0" smtClean="0"/>
              <a:t>Игорь Фукин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8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Спрайты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Спрайт - произвольный </a:t>
            </a:r>
            <a:r>
              <a:rPr lang="ru-RU" dirty="0"/>
              <a:t>игровой графический объект, который может перемещаться по игровому </a:t>
            </a:r>
            <a:r>
              <a:rPr lang="ru-RU" dirty="0" smtClean="0"/>
              <a:t>полю.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 спрайтов нет функции  </a:t>
            </a:r>
            <a:r>
              <a:rPr lang="ru-RU" dirty="0" err="1"/>
              <a:t>draw</a:t>
            </a:r>
            <a:r>
              <a:rPr lang="ru-RU" dirty="0" smtClean="0"/>
              <a:t>().</a:t>
            </a:r>
            <a:r>
              <a:rPr lang="en-US" dirty="0" smtClean="0"/>
              <a:t> </a:t>
            </a:r>
            <a:r>
              <a:rPr lang="ru-RU" dirty="0" smtClean="0"/>
              <a:t>Но есть у группы спрайтов.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Спрайты объединяют в группы. Один спрайт может принадлежать нескольким группам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err="1" smtClean="0"/>
              <a:t>my_sprites_group.draw</a:t>
            </a:r>
            <a:r>
              <a:rPr lang="en-US" dirty="0" smtClean="0"/>
              <a:t>(screen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622771" y="5585977"/>
            <a:ext cx="2625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sprites.py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Наследование спрайтов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285875"/>
            <a:ext cx="10058400" cy="41640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2" y="5673052"/>
            <a:ext cx="2876550" cy="866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87" y="5673052"/>
            <a:ext cx="3324225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8859" y="5908971"/>
            <a:ext cx="3538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</a:t>
            </a:r>
            <a:r>
              <a:rPr lang="ru-RU" sz="2400" dirty="0"/>
              <a:t>ы</a:t>
            </a:r>
            <a:r>
              <a:rPr lang="ru-RU" sz="2400" dirty="0" smtClean="0"/>
              <a:t>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bomb_class.py</a:t>
            </a:r>
            <a:r>
              <a:rPr lang="ru-RU" sz="2400" b="1" dirty="0" smtClean="0">
                <a:solidFill>
                  <a:schemeClr val="accent6"/>
                </a:solidFill>
              </a:rPr>
              <a:t>,</a:t>
            </a:r>
          </a:p>
          <a:p>
            <a:r>
              <a:rPr lang="en-US" sz="2400" b="1" dirty="0" smtClean="0">
                <a:solidFill>
                  <a:schemeClr val="accent6"/>
                </a:solidFill>
              </a:rPr>
              <a:t>                    gameover.py</a:t>
            </a:r>
          </a:p>
          <a:p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Спрайты и события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649"/>
            <a:ext cx="4943475" cy="12001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3971142"/>
            <a:ext cx="10058400" cy="1246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489" y="3238760"/>
            <a:ext cx="79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Вариант с перебором событий каждого спрайта в главном цикле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478063"/>
            <a:ext cx="6146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Вариант с анализом событий при обновлении всех спрайтов</a:t>
            </a:r>
          </a:p>
          <a:p>
            <a:endParaRPr lang="ru-RU" dirty="0"/>
          </a:p>
          <a:p>
            <a:r>
              <a:rPr lang="ru-RU" dirty="0" smtClean="0"/>
              <a:t>Вызов: 		</a:t>
            </a:r>
            <a:r>
              <a:rPr lang="en-US" dirty="0" err="1" smtClean="0"/>
              <a:t>all_sprites.update</a:t>
            </a:r>
            <a:r>
              <a:rPr lang="en-US" dirty="0" smtClean="0"/>
              <a:t>(event</a:t>
            </a:r>
            <a:r>
              <a:rPr lang="en-US" dirty="0"/>
              <a:t>)</a:t>
            </a:r>
            <a:endParaRPr lang="ru-R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936192" y="5708895"/>
            <a:ext cx="2972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boom_all.py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4" y="1690688"/>
            <a:ext cx="4661471" cy="31639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Столкновения (без </a:t>
            </a:r>
            <a:r>
              <a:rPr lang="en-US" dirty="0" err="1" smtClean="0"/>
              <a:t>PyGame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44" y="4026593"/>
            <a:ext cx="7247314" cy="2415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9519" y="2734887"/>
            <a:ext cx="3837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</a:t>
            </a:r>
            <a:r>
              <a:rPr lang="ru-RU" sz="3200" dirty="0" smtClean="0"/>
              <a:t>толкновение кругов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5266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Столкновения (без </a:t>
            </a:r>
            <a:r>
              <a:rPr lang="en-US" dirty="0" err="1" smtClean="0"/>
              <a:t>PyGame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467601" y="1656821"/>
            <a:ext cx="347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столкновение </a:t>
            </a:r>
            <a:endParaRPr lang="en-US" sz="3200" dirty="0" smtClean="0"/>
          </a:p>
          <a:p>
            <a:r>
              <a:rPr lang="ru-RU" sz="3200" dirty="0" smtClean="0"/>
              <a:t>прямоугольников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3" y="5460458"/>
            <a:ext cx="7296150" cy="733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600"/>
            <a:ext cx="4686300" cy="32004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58" y="3666595"/>
            <a:ext cx="5838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Столкновения (без </a:t>
            </a:r>
            <a:r>
              <a:rPr lang="en-US" dirty="0" err="1" smtClean="0"/>
              <a:t>PyGame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026401" y="2850773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столкновение </a:t>
            </a:r>
          </a:p>
          <a:p>
            <a:r>
              <a:rPr lang="ru-RU" sz="3200" dirty="0" smtClean="0"/>
              <a:t>прямоугольников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" y="4343401"/>
            <a:ext cx="11921101" cy="12265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" y="2850773"/>
            <a:ext cx="72961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0" y="1433426"/>
            <a:ext cx="10010775" cy="40576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Столкновения спрайтов (окружности)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03" y="3856239"/>
            <a:ext cx="3553426" cy="28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89987" cy="1325563"/>
          </a:xfrm>
        </p:spPr>
        <p:txBody>
          <a:bodyPr/>
          <a:lstStyle/>
          <a:p>
            <a:pPr algn="ctr"/>
            <a:r>
              <a:rPr lang="ru-RU" dirty="0" smtClean="0"/>
              <a:t>Столкновения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5" y="5675861"/>
            <a:ext cx="5172075" cy="8763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0" y="1533636"/>
            <a:ext cx="7153275" cy="39909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703" y="3856239"/>
            <a:ext cx="3553426" cy="2885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87" y="814534"/>
            <a:ext cx="5353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3" y="1629122"/>
            <a:ext cx="8039100" cy="24193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Столкновения спрайтов (окружности)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03" y="3856239"/>
            <a:ext cx="3553426" cy="2885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4359" y="5550954"/>
            <a:ext cx="236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balls.py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Пересечение по маске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9551"/>
          <a:stretch/>
        </p:blipFill>
        <p:spPr>
          <a:xfrm>
            <a:off x="838200" y="1581931"/>
            <a:ext cx="7636051" cy="2283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44242"/>
          <a:stretch/>
        </p:blipFill>
        <p:spPr>
          <a:xfrm>
            <a:off x="3714750" y="4154841"/>
            <a:ext cx="7639050" cy="22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Игры на клетчатом поле</a:t>
            </a:r>
            <a:endParaRPr lang="ru-RU" dirty="0"/>
          </a:p>
        </p:txBody>
      </p:sp>
      <p:pic>
        <p:nvPicPr>
          <p:cNvPr id="1026" name="Picture 2" descr="https://chessmatenok.ru/wp-content/uploads/2017/07/ladi-768x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3" y="1900438"/>
            <a:ext cx="2483139" cy="248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782" y="1900438"/>
            <a:ext cx="8063941" cy="45337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00" y="4645788"/>
            <a:ext cx="2737312" cy="17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Пересечение по маске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8" y="1690688"/>
            <a:ext cx="6800850" cy="3667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6145" y="4256117"/>
            <a:ext cx="435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#</a:t>
            </a:r>
            <a:r>
              <a:rPr lang="ru-RU" dirty="0" smtClean="0">
                <a:solidFill>
                  <a:schemeClr val="accent6"/>
                </a:solidFill>
              </a:rPr>
              <a:t>маску считаем один раз – в конструкторе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1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Пересечение по маске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3" y="2108402"/>
            <a:ext cx="6848475" cy="46196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943"/>
            <a:ext cx="58293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Пересечение по маске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47" y="2281150"/>
            <a:ext cx="8531598" cy="1783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0279" y="5343135"/>
            <a:ext cx="2714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landing.py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Отрисовка</a:t>
            </a:r>
            <a:r>
              <a:rPr lang="ru-RU" dirty="0" smtClean="0"/>
              <a:t> уровня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71" y="1933336"/>
            <a:ext cx="4870057" cy="40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Отрисовка</a:t>
            </a:r>
            <a:r>
              <a:rPr lang="ru-RU" dirty="0" smtClean="0"/>
              <a:t> уровня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63039" y="1690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# — означает стену;</a:t>
            </a:r>
          </a:p>
          <a:p>
            <a:r>
              <a:rPr lang="ru-RU" dirty="0"/>
              <a:t>@ — положение игрока;</a:t>
            </a:r>
          </a:p>
          <a:p>
            <a:r>
              <a:rPr lang="ru-RU" dirty="0"/>
              <a:t>. — пустая клетка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39" y="2959660"/>
            <a:ext cx="1328790" cy="33338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74" y="2815120"/>
            <a:ext cx="7586338" cy="34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 smtClean="0"/>
              <a:t>Отрисовка</a:t>
            </a:r>
            <a:r>
              <a:rPr lang="ru-RU" dirty="0" smtClean="0"/>
              <a:t> уровня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1" y="1690687"/>
            <a:ext cx="9770379" cy="49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6749" y="365125"/>
            <a:ext cx="5131085" cy="1325563"/>
          </a:xfrm>
        </p:spPr>
        <p:txBody>
          <a:bodyPr/>
          <a:lstStyle/>
          <a:p>
            <a:pPr algn="ctr"/>
            <a:r>
              <a:rPr lang="ru-RU" dirty="0" err="1" smtClean="0"/>
              <a:t>Отрисовка</a:t>
            </a:r>
            <a:r>
              <a:rPr lang="ru-RU" dirty="0" smtClean="0"/>
              <a:t> уровня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50023" y="218384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# — означает стену;</a:t>
            </a:r>
          </a:p>
          <a:p>
            <a:r>
              <a:rPr lang="ru-RU" dirty="0"/>
              <a:t>@ — положение игрока;</a:t>
            </a:r>
          </a:p>
          <a:p>
            <a:r>
              <a:rPr lang="ru-RU" dirty="0"/>
              <a:t>. — пустая клетка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0"/>
            <a:ext cx="74961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Камера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8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smtClean="0"/>
              <a:t>Камера - </a:t>
            </a:r>
            <a:r>
              <a:rPr lang="ru-RU" i="1" dirty="0" smtClean="0"/>
              <a:t>процесс </a:t>
            </a:r>
            <a:r>
              <a:rPr lang="ru-RU" i="1" dirty="0"/>
              <a:t>удержания внимания играющего на персонаже</a:t>
            </a:r>
            <a:r>
              <a:rPr lang="ru-RU" i="1" dirty="0" smtClean="0"/>
              <a:t>.</a:t>
            </a:r>
          </a:p>
          <a:p>
            <a:pPr marL="0" indent="0">
              <a:buNone/>
            </a:pPr>
            <a:r>
              <a:rPr lang="ru-RU" i="1" dirty="0" smtClean="0"/>
              <a:t>Скроллинг</a:t>
            </a:r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dirty="0" smtClean="0"/>
              <a:t>Функции камеры:</a:t>
            </a:r>
            <a:endParaRPr lang="ru-RU" dirty="0"/>
          </a:p>
          <a:p>
            <a:pPr fontAlgn="t"/>
            <a:r>
              <a:rPr lang="ru-RU" dirty="0"/>
              <a:t>Обновлять своё положение (менять </a:t>
            </a:r>
            <a:r>
              <a:rPr lang="ru-RU" b="1" dirty="0" err="1"/>
              <a:t>viewpoint</a:t>
            </a:r>
            <a:r>
              <a:rPr lang="ru-RU" dirty="0"/>
              <a:t>, область просмотра</a:t>
            </a:r>
            <a:r>
              <a:rPr lang="ru-RU" dirty="0" smtClean="0"/>
              <a:t>),</a:t>
            </a:r>
            <a:endParaRPr lang="ru-RU" dirty="0"/>
          </a:p>
          <a:p>
            <a:pPr fontAlgn="t"/>
            <a:r>
              <a:rPr lang="ru-RU" dirty="0"/>
              <a:t>Влиять на игровое поле таким образом, чтобы оно менялось в зависимости от положения камеры.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/>
              <a:t>О</a:t>
            </a:r>
            <a:r>
              <a:rPr lang="ru-RU" dirty="0" smtClean="0"/>
              <a:t>бъекты </a:t>
            </a:r>
            <a:r>
              <a:rPr lang="ru-RU" dirty="0"/>
              <a:t>сохраняют своё положение в игровом мире и только в момент </a:t>
            </a:r>
            <a:r>
              <a:rPr lang="ru-RU" dirty="0" err="1"/>
              <a:t>отрисовки</a:t>
            </a:r>
            <a:r>
              <a:rPr lang="ru-RU" dirty="0"/>
              <a:t> смещаются</a:t>
            </a:r>
          </a:p>
        </p:txBody>
      </p:sp>
    </p:spTree>
    <p:extLst>
      <p:ext uri="{BB962C8B-B14F-4D97-AF65-F5344CB8AC3E}">
        <p14:creationId xmlns:p14="http://schemas.microsoft.com/office/powerpoint/2010/main" val="142114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Камера (сделай сам)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594260"/>
            <a:ext cx="82105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02366" cy="1325563"/>
          </a:xfrm>
        </p:spPr>
        <p:txBody>
          <a:bodyPr/>
          <a:lstStyle/>
          <a:p>
            <a:pPr algn="ctr"/>
            <a:r>
              <a:rPr lang="ru-RU" dirty="0" smtClean="0"/>
              <a:t>Камера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381" y="1858261"/>
            <a:ext cx="1943100" cy="3619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3" y="1330510"/>
            <a:ext cx="4381500" cy="1781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1" y="2552633"/>
            <a:ext cx="4333875" cy="3505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85" y="3231246"/>
            <a:ext cx="4333875" cy="3514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1381" y="6159422"/>
            <a:ext cx="24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game.py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8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Инициализация класса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85" y="1522181"/>
            <a:ext cx="6943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Разработка своего проекта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11" y="1409120"/>
            <a:ext cx="3128053" cy="41884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71" y="1417042"/>
            <a:ext cx="6039599" cy="4180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50" y="5666592"/>
            <a:ext cx="11472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Разработать свою игру с движением, реакцией на действия пользователей и камерой</a:t>
            </a:r>
            <a:endParaRPr lang="en-US" sz="2400" dirty="0" smtClean="0"/>
          </a:p>
          <a:p>
            <a:pPr algn="ctr"/>
            <a:r>
              <a:rPr lang="en-US" sz="2400" dirty="0">
                <a:hlinkClick r:id="rId4"/>
              </a:rPr>
              <a:t>https://wiki.yandex.ru/homepage/materials2course/</a:t>
            </a:r>
            <a:r>
              <a:rPr lang="ru-RU" sz="2400" dirty="0">
                <a:hlinkClick r:id="rId4"/>
              </a:rPr>
              <a:t>Принципы-оценки-проектов</a:t>
            </a:r>
            <a:r>
              <a:rPr lang="ru-RU" sz="2400" dirty="0" smtClean="0">
                <a:hlinkClick r:id="rId4"/>
              </a:rPr>
              <a:t>/</a:t>
            </a:r>
            <a:r>
              <a:rPr lang="en-US" sz="2400" dirty="0" smtClean="0"/>
              <a:t> 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94706" y="3478585"/>
            <a:ext cx="177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+ </a:t>
            </a:r>
            <a:r>
              <a:rPr lang="en-US" sz="2000" dirty="0" err="1" smtClean="0"/>
              <a:t>victoryTactics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30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Рисование клеток поля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4" y="1564005"/>
            <a:ext cx="5441287" cy="23761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03" y="1564005"/>
            <a:ext cx="5200650" cy="38957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107" y="3940200"/>
            <a:ext cx="2570884" cy="2724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1498" y="6068291"/>
            <a:ext cx="262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render.py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Реакция поля на события </a:t>
            </a:r>
            <a:r>
              <a:rPr lang="ru-RU" dirty="0" smtClean="0"/>
              <a:t>мыши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err="1" smtClean="0"/>
              <a:t>get_click</a:t>
            </a:r>
            <a:r>
              <a:rPr lang="ru-RU" b="1" dirty="0" smtClean="0"/>
              <a:t>(</a:t>
            </a:r>
            <a:r>
              <a:rPr lang="ru-RU" b="1" dirty="0" err="1" smtClean="0"/>
              <a:t>self</a:t>
            </a:r>
            <a:r>
              <a:rPr lang="ru-RU" b="1" dirty="0" smtClean="0"/>
              <a:t>, </a:t>
            </a:r>
            <a:r>
              <a:rPr lang="ru-RU" b="1" dirty="0" err="1" smtClean="0"/>
              <a:t>mouse_pos</a:t>
            </a:r>
            <a:r>
              <a:rPr lang="ru-RU" b="1" dirty="0" smtClean="0"/>
              <a:t>) </a:t>
            </a:r>
          </a:p>
          <a:p>
            <a:pPr>
              <a:buFontTx/>
              <a:buChar char="-"/>
            </a:pPr>
            <a:r>
              <a:rPr lang="ru-RU" dirty="0" smtClean="0"/>
              <a:t>"диспетчер", получает событие нажатия и вызывает следующие два метода: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get_cell</a:t>
            </a:r>
            <a:r>
              <a:rPr lang="ru-RU" b="1" dirty="0" smtClean="0"/>
              <a:t>(</a:t>
            </a:r>
            <a:r>
              <a:rPr lang="ru-RU" b="1" dirty="0" err="1" smtClean="0"/>
              <a:t>self</a:t>
            </a:r>
            <a:r>
              <a:rPr lang="ru-RU" b="1" dirty="0" smtClean="0"/>
              <a:t>, </a:t>
            </a:r>
            <a:r>
              <a:rPr lang="ru-RU" b="1" dirty="0" err="1" smtClean="0"/>
              <a:t>mouse_pos</a:t>
            </a:r>
            <a:r>
              <a:rPr lang="ru-RU" b="1" dirty="0" smtClean="0"/>
              <a:t>)  </a:t>
            </a:r>
          </a:p>
          <a:p>
            <a:pPr marL="0" indent="0">
              <a:buNone/>
            </a:pPr>
            <a:r>
              <a:rPr lang="ru-RU" dirty="0" smtClean="0"/>
              <a:t>- возвращает координаты клетки в виде кортежа по переданным координатам мыши. Он должен вернуть </a:t>
            </a:r>
            <a:r>
              <a:rPr lang="ru-RU" dirty="0" err="1" smtClean="0"/>
              <a:t>None</a:t>
            </a:r>
            <a:r>
              <a:rPr lang="ru-RU" dirty="0" smtClean="0"/>
              <a:t>, если координаты мыши оказались вне поля;</a:t>
            </a:r>
          </a:p>
          <a:p>
            <a:pPr marL="0" indent="0">
              <a:buNone/>
            </a:pPr>
            <a:r>
              <a:rPr lang="ru-RU" b="1" dirty="0" err="1" smtClean="0"/>
              <a:t>on_click</a:t>
            </a:r>
            <a:r>
              <a:rPr lang="ru-RU" b="1" dirty="0" smtClean="0"/>
              <a:t>(</a:t>
            </a:r>
            <a:r>
              <a:rPr lang="ru-RU" b="1" dirty="0" err="1" smtClean="0"/>
              <a:t>self</a:t>
            </a:r>
            <a:r>
              <a:rPr lang="ru-RU" b="1" dirty="0" smtClean="0"/>
              <a:t>, </a:t>
            </a:r>
            <a:r>
              <a:rPr lang="ru-RU" b="1" dirty="0" err="1" smtClean="0"/>
              <a:t>cell_coords</a:t>
            </a:r>
            <a:r>
              <a:rPr lang="ru-RU" b="1" dirty="0" smtClean="0"/>
              <a:t>)  </a:t>
            </a:r>
          </a:p>
          <a:p>
            <a:pPr marL="0" indent="0">
              <a:buNone/>
            </a:pPr>
            <a:r>
              <a:rPr lang="ru-RU" dirty="0" smtClean="0"/>
              <a:t>- изменяет поле, опираясь на полученные координаты клетки;</a:t>
            </a:r>
          </a:p>
        </p:txBody>
      </p:sp>
    </p:spTree>
    <p:extLst>
      <p:ext uri="{BB962C8B-B14F-4D97-AF65-F5344CB8AC3E}">
        <p14:creationId xmlns:p14="http://schemas.microsoft.com/office/powerpoint/2010/main" val="38958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230" y="1690688"/>
            <a:ext cx="5435581" cy="97984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Реакция поля на события </a:t>
            </a:r>
            <a:r>
              <a:rPr lang="ru-RU" dirty="0" smtClean="0"/>
              <a:t>мыши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230" y="3792014"/>
            <a:ext cx="6816890" cy="1868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05180" y="6049911"/>
            <a:ext cx="2894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Примеры: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coords.py</a:t>
            </a:r>
            <a:r>
              <a:rPr lang="en-US" sz="2400" b="1" dirty="0" smtClean="0"/>
              <a:t> </a:t>
            </a:r>
            <a:endParaRPr lang="ru-RU" sz="2400" b="1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38618" y="2541296"/>
            <a:ext cx="2261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# </a:t>
            </a:r>
            <a:r>
              <a:rPr lang="ru-RU" sz="2000" b="1" dirty="0" smtClean="0">
                <a:solidFill>
                  <a:schemeClr val="accent6"/>
                </a:solidFill>
              </a:rPr>
              <a:t>А если вне поля?</a:t>
            </a:r>
            <a:endParaRPr lang="ru-RU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Реакция поля на события </a:t>
            </a:r>
            <a:r>
              <a:rPr lang="ru-RU" dirty="0" smtClean="0"/>
              <a:t>мыши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2255"/>
            <a:ext cx="9708558" cy="2405755"/>
          </a:xfrm>
          <a:prstGeom prst="rect">
            <a:avLst/>
          </a:prstGeom>
        </p:spPr>
      </p:pic>
      <p:sp>
        <p:nvSpPr>
          <p:cNvPr id="10" name="Стрелка вниз 9"/>
          <p:cNvSpPr/>
          <p:nvPr/>
        </p:nvSpPr>
        <p:spPr>
          <a:xfrm>
            <a:off x="8188036" y="2570726"/>
            <a:ext cx="182880" cy="556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6096000" y="1850691"/>
            <a:ext cx="513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Почему вторая компонента координаты мыши </a:t>
            </a:r>
          </a:p>
          <a:p>
            <a:r>
              <a:rPr lang="ru-RU" dirty="0" smtClean="0"/>
              <a:t>отвечает за первую компоненту (строку) на поле?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623675" y="5973219"/>
            <a:ext cx="413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Примеры: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blackAndWhite.py 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Классические игры на клетчатом поле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18" y="2885986"/>
            <a:ext cx="1152525" cy="1152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26" y="2266862"/>
            <a:ext cx="1619250" cy="23907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968" y="2736359"/>
            <a:ext cx="2286000" cy="1714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6190" y="4587480"/>
            <a:ext cx="1543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Жизнь</a:t>
            </a:r>
            <a:endParaRPr lang="en-US" dirty="0" smtClean="0"/>
          </a:p>
          <a:p>
            <a:pPr algn="ctr"/>
            <a:r>
              <a:rPr lang="ru-RU" dirty="0" smtClean="0"/>
              <a:t>Джон </a:t>
            </a:r>
            <a:r>
              <a:rPr lang="ru-RU" dirty="0" err="1" smtClean="0"/>
              <a:t>Конвей</a:t>
            </a:r>
            <a:endParaRPr lang="ru-RU" dirty="0" smtClean="0"/>
          </a:p>
          <a:p>
            <a:pPr algn="ctr"/>
            <a:r>
              <a:rPr lang="ru-RU" dirty="0" smtClean="0"/>
              <a:t>1970</a:t>
            </a:r>
            <a:r>
              <a:rPr lang="ru-RU" dirty="0"/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7749" y="504914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Сапер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9082880" y="490283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7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Загрузка изображения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3" y="5393933"/>
            <a:ext cx="7201034" cy="11230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85" y="2768138"/>
            <a:ext cx="4894354" cy="26992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6370" y="5724648"/>
            <a:ext cx="325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Пример:</a:t>
            </a:r>
            <a:r>
              <a:rPr lang="ru-RU" sz="2400" b="1" dirty="0" smtClean="0"/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load_image.py</a:t>
            </a:r>
            <a:endParaRPr lang="ru-RU" sz="2400" b="1" dirty="0">
              <a:solidFill>
                <a:schemeClr val="accent6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3" y="1424361"/>
            <a:ext cx="5934567" cy="32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360</Words>
  <Application>Microsoft Office PowerPoint</Application>
  <PresentationFormat>Широкоэкранный</PresentationFormat>
  <Paragraphs>91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PyGame: Игры на клетчатом поле, спрайты и столкновения</vt:lpstr>
      <vt:lpstr>Игры на клетчатом поле</vt:lpstr>
      <vt:lpstr>Инициализация класса</vt:lpstr>
      <vt:lpstr>Рисование клеток поля</vt:lpstr>
      <vt:lpstr>Реакция поля на события мыши</vt:lpstr>
      <vt:lpstr>Реакция поля на события мыши</vt:lpstr>
      <vt:lpstr>Реакция поля на события мыши</vt:lpstr>
      <vt:lpstr>Классические игры на клетчатом поле</vt:lpstr>
      <vt:lpstr>Загрузка изображения</vt:lpstr>
      <vt:lpstr>Спрайты</vt:lpstr>
      <vt:lpstr>Наследование спрайтов</vt:lpstr>
      <vt:lpstr>Спрайты и события</vt:lpstr>
      <vt:lpstr>Столкновения (без PyGame)</vt:lpstr>
      <vt:lpstr>Столкновения (без PyGame)</vt:lpstr>
      <vt:lpstr>Столкновения (без PyGame)</vt:lpstr>
      <vt:lpstr>Столкновения спрайтов (окружности)</vt:lpstr>
      <vt:lpstr>Столкновения</vt:lpstr>
      <vt:lpstr>Столкновения спрайтов (окружности)</vt:lpstr>
      <vt:lpstr>Пересечение по маске</vt:lpstr>
      <vt:lpstr>Пересечение по маске</vt:lpstr>
      <vt:lpstr>Пересечение по маске</vt:lpstr>
      <vt:lpstr>Пересечение по маске</vt:lpstr>
      <vt:lpstr>Отрисовка уровня</vt:lpstr>
      <vt:lpstr>Отрисовка уровня</vt:lpstr>
      <vt:lpstr>Отрисовка уровня</vt:lpstr>
      <vt:lpstr>Отрисовка уровня</vt:lpstr>
      <vt:lpstr>Камера</vt:lpstr>
      <vt:lpstr>Камера (сделай сам)</vt:lpstr>
      <vt:lpstr>Камера</vt:lpstr>
      <vt:lpstr>Разработка своего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PyGame: Игры на клетчатом поле, спрайты и столкновения</dc:title>
  <dc:creator>Игорь Фукин</dc:creator>
  <cp:lastModifiedBy>Фукин Игорь</cp:lastModifiedBy>
  <cp:revision>38</cp:revision>
  <dcterms:created xsi:type="dcterms:W3CDTF">2019-08-10T17:29:57Z</dcterms:created>
  <dcterms:modified xsi:type="dcterms:W3CDTF">2020-07-29T11:38:50Z</dcterms:modified>
</cp:coreProperties>
</file>